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5" r:id="rId3"/>
    <p:sldId id="266" r:id="rId4"/>
    <p:sldId id="274" r:id="rId5"/>
    <p:sldId id="272" r:id="rId6"/>
    <p:sldId id="267" r:id="rId7"/>
    <p:sldId id="276" r:id="rId8"/>
    <p:sldId id="269" r:id="rId9"/>
    <p:sldId id="275" r:id="rId10"/>
    <p:sldId id="279" r:id="rId11"/>
    <p:sldId id="278" r:id="rId12"/>
    <p:sldId id="277" r:id="rId13"/>
    <p:sldId id="271" r:id="rId14"/>
    <p:sldId id="270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5" d="100"/>
          <a:sy n="95" d="100"/>
        </p:scale>
        <p:origin x="113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1B0D1-2F2E-4C33-847E-6E59AF609EA1}" type="doc">
      <dgm:prSet loTypeId="urn:microsoft.com/office/officeart/2008/layout/VerticalCurvedList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663CBC-CC7B-40FD-85BF-8AF9F80823B1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01.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데이터 수집</a:t>
          </a:r>
        </a:p>
      </dgm:t>
    </dgm:pt>
    <dgm:pt modelId="{7F88ACFD-1698-4C5A-99B3-C987B2FE89F0}" type="parTrans" cxnId="{E1E78EB6-951D-4200-A7C1-F0C2A2D49844}">
      <dgm:prSet/>
      <dgm:spPr/>
      <dgm:t>
        <a:bodyPr/>
        <a:lstStyle/>
        <a:p>
          <a:pPr algn="l"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662CA60-6BFA-47AE-A18B-E53C58912FDE}" type="sibTrans" cxnId="{E1E78EB6-951D-4200-A7C1-F0C2A2D49844}">
      <dgm:prSet/>
      <dgm:spPr/>
      <dgm:t>
        <a:bodyPr/>
        <a:lstStyle/>
        <a:p>
          <a:pPr algn="l"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581D9C7F-B555-43D8-886A-E4C076500D08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02.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dirty="0" err="1"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dirty="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4FD6BA0D-B09F-4362-871C-29295B710722}" type="parTrans" cxnId="{9B6E8E93-F46B-4D31-A1CD-6AF22E775278}">
      <dgm:prSet/>
      <dgm:spPr/>
      <dgm:t>
        <a:bodyPr/>
        <a:lstStyle/>
        <a:p>
          <a:pPr algn="l"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C9F840EE-4394-44C9-A6F7-593E707917ED}" type="sibTrans" cxnId="{9B6E8E93-F46B-4D31-A1CD-6AF22E775278}">
      <dgm:prSet/>
      <dgm:spPr/>
      <dgm:t>
        <a:bodyPr/>
        <a:lstStyle/>
        <a:p>
          <a:pPr algn="l" latinLnBrk="1"/>
          <a:endParaRPr lang="ko-KR" altLang="en-US" sz="2800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C017C7D-6815-4386-9EA8-8434614A1D09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03.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모델 학습 평가 훈련</a:t>
          </a:r>
        </a:p>
      </dgm:t>
    </dgm:pt>
    <dgm:pt modelId="{CC24365F-73EE-4515-8970-CDF26B5BC505}" type="parTrans" cxnId="{A85F02BD-2BC1-43EE-862D-5AFD41BD802A}">
      <dgm:prSet/>
      <dgm:spPr/>
      <dgm:t>
        <a:bodyPr/>
        <a:lstStyle/>
        <a:p>
          <a:pPr algn="l"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AA18E9A0-BA63-4F00-A2A7-0603462F854C}" type="sibTrans" cxnId="{A85F02BD-2BC1-43EE-862D-5AFD41BD802A}">
      <dgm:prSet/>
      <dgm:spPr/>
      <dgm:t>
        <a:bodyPr/>
        <a:lstStyle/>
        <a:p>
          <a:pPr algn="l"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F7338B17-702C-4A5C-89FA-2D4F007661D9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05.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gm:t>
    </dgm:pt>
    <dgm:pt modelId="{EF72ED1A-9BE7-4BFC-8870-755588767B84}" type="sibTrans" cxnId="{8508C81C-E93A-418D-83BB-AF09FDBDB991}">
      <dgm:prSet/>
      <dgm:spPr/>
      <dgm:t>
        <a:bodyPr/>
        <a:lstStyle/>
        <a:p>
          <a:pPr algn="l"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3B061D6-7C0D-4B1E-A56A-BB03DD1B47FD}" type="parTrans" cxnId="{8508C81C-E93A-418D-83BB-AF09FDBDB991}">
      <dgm:prSet/>
      <dgm:spPr/>
      <dgm:t>
        <a:bodyPr/>
        <a:lstStyle/>
        <a:p>
          <a:pPr algn="l" latinLnBrk="1"/>
          <a:endParaRPr lang="ko-KR" altLang="en-US"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04CCE921-C172-45D6-9BF6-CF254C82346E}">
      <dgm:prSet phldrT="[텍스트]" custT="1"/>
      <dgm:spPr/>
      <dgm:t>
        <a:bodyPr/>
        <a:lstStyle/>
        <a:p>
          <a:pPr algn="l" latinLnBrk="1"/>
          <a:r>
            <a: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rPr>
            <a:t>04. </a:t>
          </a:r>
          <a:r>
            <a:rPr lang="ko-KR" altLang="en-US" sz="2800" dirty="0"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gm:t>
    </dgm:pt>
    <dgm:pt modelId="{8AD58F7B-13ED-4BC9-93A7-1AB038C2A93C}" type="parTrans" cxnId="{660FAC95-37D4-47ED-959B-D8EED4B5C23E}">
      <dgm:prSet/>
      <dgm:spPr/>
      <dgm:t>
        <a:bodyPr/>
        <a:lstStyle/>
        <a:p>
          <a:pPr algn="l" latinLnBrk="1"/>
          <a:endParaRPr lang="ko-KR" altLang="en-US"/>
        </a:p>
      </dgm:t>
    </dgm:pt>
    <dgm:pt modelId="{E952B372-70A2-4448-8F83-4EFCCCAF82E8}" type="sibTrans" cxnId="{660FAC95-37D4-47ED-959B-D8EED4B5C23E}">
      <dgm:prSet/>
      <dgm:spPr/>
      <dgm:t>
        <a:bodyPr/>
        <a:lstStyle/>
        <a:p>
          <a:pPr algn="l" latinLnBrk="1"/>
          <a:endParaRPr lang="ko-KR" altLang="en-US"/>
        </a:p>
      </dgm:t>
    </dgm:pt>
    <dgm:pt modelId="{794857B6-1B49-4BD2-AEF5-ADCCFD290C69}" type="pres">
      <dgm:prSet presAssocID="{3DC1B0D1-2F2E-4C33-847E-6E59AF609EA1}" presName="Name0" presStyleCnt="0">
        <dgm:presLayoutVars>
          <dgm:chMax val="7"/>
          <dgm:chPref val="7"/>
          <dgm:dir/>
        </dgm:presLayoutVars>
      </dgm:prSet>
      <dgm:spPr/>
    </dgm:pt>
    <dgm:pt modelId="{AD17F2B3-BEE6-46CE-8AF3-116BFA085E9E}" type="pres">
      <dgm:prSet presAssocID="{3DC1B0D1-2F2E-4C33-847E-6E59AF609EA1}" presName="Name1" presStyleCnt="0"/>
      <dgm:spPr/>
    </dgm:pt>
    <dgm:pt modelId="{FFA0D597-806F-46D3-9E3B-745315FEC798}" type="pres">
      <dgm:prSet presAssocID="{3DC1B0D1-2F2E-4C33-847E-6E59AF609EA1}" presName="cycle" presStyleCnt="0"/>
      <dgm:spPr/>
    </dgm:pt>
    <dgm:pt modelId="{97A1ABA1-5F9C-4F2B-8AD8-9C9A7307E34D}" type="pres">
      <dgm:prSet presAssocID="{3DC1B0D1-2F2E-4C33-847E-6E59AF609EA1}" presName="srcNode" presStyleLbl="node1" presStyleIdx="0" presStyleCnt="5"/>
      <dgm:spPr/>
    </dgm:pt>
    <dgm:pt modelId="{793E5853-4292-417D-BE35-3E057F0876CD}" type="pres">
      <dgm:prSet presAssocID="{3DC1B0D1-2F2E-4C33-847E-6E59AF609EA1}" presName="conn" presStyleLbl="parChTrans1D2" presStyleIdx="0" presStyleCnt="1"/>
      <dgm:spPr/>
    </dgm:pt>
    <dgm:pt modelId="{3D0FEC9C-47BC-4358-9874-664CD9A92609}" type="pres">
      <dgm:prSet presAssocID="{3DC1B0D1-2F2E-4C33-847E-6E59AF609EA1}" presName="extraNode" presStyleLbl="node1" presStyleIdx="0" presStyleCnt="5"/>
      <dgm:spPr/>
    </dgm:pt>
    <dgm:pt modelId="{1B5EA04C-B0B6-46ED-9573-4A94E4B8C15C}" type="pres">
      <dgm:prSet presAssocID="{3DC1B0D1-2F2E-4C33-847E-6E59AF609EA1}" presName="dstNode" presStyleLbl="node1" presStyleIdx="0" presStyleCnt="5"/>
      <dgm:spPr/>
    </dgm:pt>
    <dgm:pt modelId="{EC303B4E-36B3-443D-A1D2-46210255895C}" type="pres">
      <dgm:prSet presAssocID="{EE663CBC-CC7B-40FD-85BF-8AF9F80823B1}" presName="text_1" presStyleLbl="node1" presStyleIdx="0" presStyleCnt="5">
        <dgm:presLayoutVars>
          <dgm:bulletEnabled val="1"/>
        </dgm:presLayoutVars>
      </dgm:prSet>
      <dgm:spPr/>
    </dgm:pt>
    <dgm:pt modelId="{871226F9-3401-421B-84D5-A34C858E25E2}" type="pres">
      <dgm:prSet presAssocID="{EE663CBC-CC7B-40FD-85BF-8AF9F80823B1}" presName="accent_1" presStyleCnt="0"/>
      <dgm:spPr/>
    </dgm:pt>
    <dgm:pt modelId="{26D98861-67DF-4D23-9361-2FFEA8731918}" type="pres">
      <dgm:prSet presAssocID="{EE663CBC-CC7B-40FD-85BF-8AF9F80823B1}" presName="accentRepeatNode" presStyleLbl="solidFgAcc1" presStyleIdx="0" presStyleCnt="5"/>
      <dgm:spPr/>
    </dgm:pt>
    <dgm:pt modelId="{4D60BC02-2351-4B32-8B81-B40F499C7B1E}" type="pres">
      <dgm:prSet presAssocID="{581D9C7F-B555-43D8-886A-E4C076500D08}" presName="text_2" presStyleLbl="node1" presStyleIdx="1" presStyleCnt="5">
        <dgm:presLayoutVars>
          <dgm:bulletEnabled val="1"/>
        </dgm:presLayoutVars>
      </dgm:prSet>
      <dgm:spPr/>
    </dgm:pt>
    <dgm:pt modelId="{94BB2B50-1B76-46C6-B093-0055B7C5F527}" type="pres">
      <dgm:prSet presAssocID="{581D9C7F-B555-43D8-886A-E4C076500D08}" presName="accent_2" presStyleCnt="0"/>
      <dgm:spPr/>
    </dgm:pt>
    <dgm:pt modelId="{FDA2576A-EA73-4715-926C-94ABC6F7F90D}" type="pres">
      <dgm:prSet presAssocID="{581D9C7F-B555-43D8-886A-E4C076500D08}" presName="accentRepeatNode" presStyleLbl="solidFgAcc1" presStyleIdx="1" presStyleCnt="5"/>
      <dgm:spPr/>
    </dgm:pt>
    <dgm:pt modelId="{618BD698-F7F5-4499-B39A-2756540614B7}" type="pres">
      <dgm:prSet presAssocID="{1C017C7D-6815-4386-9EA8-8434614A1D09}" presName="text_3" presStyleLbl="node1" presStyleIdx="2" presStyleCnt="5">
        <dgm:presLayoutVars>
          <dgm:bulletEnabled val="1"/>
        </dgm:presLayoutVars>
      </dgm:prSet>
      <dgm:spPr/>
    </dgm:pt>
    <dgm:pt modelId="{981AE2FF-E025-429C-8E44-A784E17D9AE4}" type="pres">
      <dgm:prSet presAssocID="{1C017C7D-6815-4386-9EA8-8434614A1D09}" presName="accent_3" presStyleCnt="0"/>
      <dgm:spPr/>
    </dgm:pt>
    <dgm:pt modelId="{7F5F28B3-580F-443A-8077-54E082B51551}" type="pres">
      <dgm:prSet presAssocID="{1C017C7D-6815-4386-9EA8-8434614A1D09}" presName="accentRepeatNode" presStyleLbl="solidFgAcc1" presStyleIdx="2" presStyleCnt="5"/>
      <dgm:spPr/>
    </dgm:pt>
    <dgm:pt modelId="{D7C164B5-63B7-4A90-A427-B0F259D665F2}" type="pres">
      <dgm:prSet presAssocID="{04CCE921-C172-45D6-9BF6-CF254C82346E}" presName="text_4" presStyleLbl="node1" presStyleIdx="3" presStyleCnt="5">
        <dgm:presLayoutVars>
          <dgm:bulletEnabled val="1"/>
        </dgm:presLayoutVars>
      </dgm:prSet>
      <dgm:spPr/>
    </dgm:pt>
    <dgm:pt modelId="{0BBFA593-C05A-4766-A60F-20A6954C17C5}" type="pres">
      <dgm:prSet presAssocID="{04CCE921-C172-45D6-9BF6-CF254C82346E}" presName="accent_4" presStyleCnt="0"/>
      <dgm:spPr/>
    </dgm:pt>
    <dgm:pt modelId="{6E3BB622-1D90-43A9-B3E5-0D708D7AC9EA}" type="pres">
      <dgm:prSet presAssocID="{04CCE921-C172-45D6-9BF6-CF254C82346E}" presName="accentRepeatNode" presStyleLbl="solidFgAcc1" presStyleIdx="3" presStyleCnt="5"/>
      <dgm:spPr/>
    </dgm:pt>
    <dgm:pt modelId="{2C1A49F8-829F-41A0-B0B4-D601EFB49C06}" type="pres">
      <dgm:prSet presAssocID="{F7338B17-702C-4A5C-89FA-2D4F007661D9}" presName="text_5" presStyleLbl="node1" presStyleIdx="4" presStyleCnt="5">
        <dgm:presLayoutVars>
          <dgm:bulletEnabled val="1"/>
        </dgm:presLayoutVars>
      </dgm:prSet>
      <dgm:spPr/>
    </dgm:pt>
    <dgm:pt modelId="{6608C146-E197-4A47-8686-60CE9F266758}" type="pres">
      <dgm:prSet presAssocID="{F7338B17-702C-4A5C-89FA-2D4F007661D9}" presName="accent_5" presStyleCnt="0"/>
      <dgm:spPr/>
    </dgm:pt>
    <dgm:pt modelId="{12D06721-9B1C-44CA-9CC7-CE590493F85B}" type="pres">
      <dgm:prSet presAssocID="{F7338B17-702C-4A5C-89FA-2D4F007661D9}" presName="accentRepeatNode" presStyleLbl="solidFgAcc1" presStyleIdx="4" presStyleCnt="5"/>
      <dgm:spPr/>
    </dgm:pt>
  </dgm:ptLst>
  <dgm:cxnLst>
    <dgm:cxn modelId="{8508C81C-E93A-418D-83BB-AF09FDBDB991}" srcId="{3DC1B0D1-2F2E-4C33-847E-6E59AF609EA1}" destId="{F7338B17-702C-4A5C-89FA-2D4F007661D9}" srcOrd="4" destOrd="0" parTransId="{E3B061D6-7C0D-4B1E-A56A-BB03DD1B47FD}" sibTransId="{EF72ED1A-9BE7-4BFC-8870-755588767B84}"/>
    <dgm:cxn modelId="{1C897D20-71A7-420C-BCDE-E96BC0FAAB21}" type="presOf" srcId="{1662CA60-6BFA-47AE-A18B-E53C58912FDE}" destId="{793E5853-4292-417D-BE35-3E057F0876CD}" srcOrd="0" destOrd="0" presId="urn:microsoft.com/office/officeart/2008/layout/VerticalCurvedList"/>
    <dgm:cxn modelId="{3F04B579-1460-4CA8-BC64-C99391EBAD4E}" type="presOf" srcId="{1C017C7D-6815-4386-9EA8-8434614A1D09}" destId="{618BD698-F7F5-4499-B39A-2756540614B7}" srcOrd="0" destOrd="0" presId="urn:microsoft.com/office/officeart/2008/layout/VerticalCurvedList"/>
    <dgm:cxn modelId="{9B6E8E93-F46B-4D31-A1CD-6AF22E775278}" srcId="{3DC1B0D1-2F2E-4C33-847E-6E59AF609EA1}" destId="{581D9C7F-B555-43D8-886A-E4C076500D08}" srcOrd="1" destOrd="0" parTransId="{4FD6BA0D-B09F-4362-871C-29295B710722}" sibTransId="{C9F840EE-4394-44C9-A6F7-593E707917ED}"/>
    <dgm:cxn modelId="{3DA20F95-45F5-4015-89D5-F4B2C755C46B}" type="presOf" srcId="{EE663CBC-CC7B-40FD-85BF-8AF9F80823B1}" destId="{EC303B4E-36B3-443D-A1D2-46210255895C}" srcOrd="0" destOrd="0" presId="urn:microsoft.com/office/officeart/2008/layout/VerticalCurvedList"/>
    <dgm:cxn modelId="{660FAC95-37D4-47ED-959B-D8EED4B5C23E}" srcId="{3DC1B0D1-2F2E-4C33-847E-6E59AF609EA1}" destId="{04CCE921-C172-45D6-9BF6-CF254C82346E}" srcOrd="3" destOrd="0" parTransId="{8AD58F7B-13ED-4BC9-93A7-1AB038C2A93C}" sibTransId="{E952B372-70A2-4448-8F83-4EFCCCAF82E8}"/>
    <dgm:cxn modelId="{6CB30398-CC29-49D4-B92D-095525867BAB}" type="presOf" srcId="{04CCE921-C172-45D6-9BF6-CF254C82346E}" destId="{D7C164B5-63B7-4A90-A427-B0F259D665F2}" srcOrd="0" destOrd="0" presId="urn:microsoft.com/office/officeart/2008/layout/VerticalCurvedList"/>
    <dgm:cxn modelId="{5B592F9B-A7C2-4E5D-87C3-6478BBAE9508}" type="presOf" srcId="{581D9C7F-B555-43D8-886A-E4C076500D08}" destId="{4D60BC02-2351-4B32-8B81-B40F499C7B1E}" srcOrd="0" destOrd="0" presId="urn:microsoft.com/office/officeart/2008/layout/VerticalCurvedList"/>
    <dgm:cxn modelId="{E1E78EB6-951D-4200-A7C1-F0C2A2D49844}" srcId="{3DC1B0D1-2F2E-4C33-847E-6E59AF609EA1}" destId="{EE663CBC-CC7B-40FD-85BF-8AF9F80823B1}" srcOrd="0" destOrd="0" parTransId="{7F88ACFD-1698-4C5A-99B3-C987B2FE89F0}" sibTransId="{1662CA60-6BFA-47AE-A18B-E53C58912FDE}"/>
    <dgm:cxn modelId="{A85F02BD-2BC1-43EE-862D-5AFD41BD802A}" srcId="{3DC1B0D1-2F2E-4C33-847E-6E59AF609EA1}" destId="{1C017C7D-6815-4386-9EA8-8434614A1D09}" srcOrd="2" destOrd="0" parTransId="{CC24365F-73EE-4515-8970-CDF26B5BC505}" sibTransId="{AA18E9A0-BA63-4F00-A2A7-0603462F854C}"/>
    <dgm:cxn modelId="{C06199DF-11BD-41B2-863B-3B376FEC9F66}" type="presOf" srcId="{3DC1B0D1-2F2E-4C33-847E-6E59AF609EA1}" destId="{794857B6-1B49-4BD2-AEF5-ADCCFD290C69}" srcOrd="0" destOrd="0" presId="urn:microsoft.com/office/officeart/2008/layout/VerticalCurvedList"/>
    <dgm:cxn modelId="{F9674AEB-8CAF-48E4-936E-25263FB3DA46}" type="presOf" srcId="{F7338B17-702C-4A5C-89FA-2D4F007661D9}" destId="{2C1A49F8-829F-41A0-B0B4-D601EFB49C06}" srcOrd="0" destOrd="0" presId="urn:microsoft.com/office/officeart/2008/layout/VerticalCurvedList"/>
    <dgm:cxn modelId="{760C4381-2804-4CF0-AB65-C092BAAF0219}" type="presParOf" srcId="{794857B6-1B49-4BD2-AEF5-ADCCFD290C69}" destId="{AD17F2B3-BEE6-46CE-8AF3-116BFA085E9E}" srcOrd="0" destOrd="0" presId="urn:microsoft.com/office/officeart/2008/layout/VerticalCurvedList"/>
    <dgm:cxn modelId="{49EDCFF2-7726-418D-AF1D-D7370023C1FD}" type="presParOf" srcId="{AD17F2B3-BEE6-46CE-8AF3-116BFA085E9E}" destId="{FFA0D597-806F-46D3-9E3B-745315FEC798}" srcOrd="0" destOrd="0" presId="urn:microsoft.com/office/officeart/2008/layout/VerticalCurvedList"/>
    <dgm:cxn modelId="{F2CC5AE3-6DE5-490D-B2A3-EF941F956E57}" type="presParOf" srcId="{FFA0D597-806F-46D3-9E3B-745315FEC798}" destId="{97A1ABA1-5F9C-4F2B-8AD8-9C9A7307E34D}" srcOrd="0" destOrd="0" presId="urn:microsoft.com/office/officeart/2008/layout/VerticalCurvedList"/>
    <dgm:cxn modelId="{890A3793-8C0C-4126-B011-81EDD484B033}" type="presParOf" srcId="{FFA0D597-806F-46D3-9E3B-745315FEC798}" destId="{793E5853-4292-417D-BE35-3E057F0876CD}" srcOrd="1" destOrd="0" presId="urn:microsoft.com/office/officeart/2008/layout/VerticalCurvedList"/>
    <dgm:cxn modelId="{63230373-F26D-4740-8F7A-A155E69FBF49}" type="presParOf" srcId="{FFA0D597-806F-46D3-9E3B-745315FEC798}" destId="{3D0FEC9C-47BC-4358-9874-664CD9A92609}" srcOrd="2" destOrd="0" presId="urn:microsoft.com/office/officeart/2008/layout/VerticalCurvedList"/>
    <dgm:cxn modelId="{A66C7D64-E82F-48E6-9729-C2D816F7F784}" type="presParOf" srcId="{FFA0D597-806F-46D3-9E3B-745315FEC798}" destId="{1B5EA04C-B0B6-46ED-9573-4A94E4B8C15C}" srcOrd="3" destOrd="0" presId="urn:microsoft.com/office/officeart/2008/layout/VerticalCurvedList"/>
    <dgm:cxn modelId="{2D5103D1-8AF5-4512-AE88-7B5B681D1359}" type="presParOf" srcId="{AD17F2B3-BEE6-46CE-8AF3-116BFA085E9E}" destId="{EC303B4E-36B3-443D-A1D2-46210255895C}" srcOrd="1" destOrd="0" presId="urn:microsoft.com/office/officeart/2008/layout/VerticalCurvedList"/>
    <dgm:cxn modelId="{32D3EF1B-9F39-446A-ABF3-79A4111FCDAE}" type="presParOf" srcId="{AD17F2B3-BEE6-46CE-8AF3-116BFA085E9E}" destId="{871226F9-3401-421B-84D5-A34C858E25E2}" srcOrd="2" destOrd="0" presId="urn:microsoft.com/office/officeart/2008/layout/VerticalCurvedList"/>
    <dgm:cxn modelId="{CE6D0391-1E6B-4731-B74C-189BD7603FB7}" type="presParOf" srcId="{871226F9-3401-421B-84D5-A34C858E25E2}" destId="{26D98861-67DF-4D23-9361-2FFEA8731918}" srcOrd="0" destOrd="0" presId="urn:microsoft.com/office/officeart/2008/layout/VerticalCurvedList"/>
    <dgm:cxn modelId="{360940F8-15FE-4AA4-B0CB-3DB85BD0D499}" type="presParOf" srcId="{AD17F2B3-BEE6-46CE-8AF3-116BFA085E9E}" destId="{4D60BC02-2351-4B32-8B81-B40F499C7B1E}" srcOrd="3" destOrd="0" presId="urn:microsoft.com/office/officeart/2008/layout/VerticalCurvedList"/>
    <dgm:cxn modelId="{C50FD491-214C-4C8A-A390-2B458C22FA99}" type="presParOf" srcId="{AD17F2B3-BEE6-46CE-8AF3-116BFA085E9E}" destId="{94BB2B50-1B76-46C6-B093-0055B7C5F527}" srcOrd="4" destOrd="0" presId="urn:microsoft.com/office/officeart/2008/layout/VerticalCurvedList"/>
    <dgm:cxn modelId="{2243E3BA-E354-46CB-9878-076D90C5C638}" type="presParOf" srcId="{94BB2B50-1B76-46C6-B093-0055B7C5F527}" destId="{FDA2576A-EA73-4715-926C-94ABC6F7F90D}" srcOrd="0" destOrd="0" presId="urn:microsoft.com/office/officeart/2008/layout/VerticalCurvedList"/>
    <dgm:cxn modelId="{8EDCA2FF-368C-44F3-81CF-5C2D15270A53}" type="presParOf" srcId="{AD17F2B3-BEE6-46CE-8AF3-116BFA085E9E}" destId="{618BD698-F7F5-4499-B39A-2756540614B7}" srcOrd="5" destOrd="0" presId="urn:microsoft.com/office/officeart/2008/layout/VerticalCurvedList"/>
    <dgm:cxn modelId="{EEC9AF66-0D07-460E-BD20-D20229C87F4A}" type="presParOf" srcId="{AD17F2B3-BEE6-46CE-8AF3-116BFA085E9E}" destId="{981AE2FF-E025-429C-8E44-A784E17D9AE4}" srcOrd="6" destOrd="0" presId="urn:microsoft.com/office/officeart/2008/layout/VerticalCurvedList"/>
    <dgm:cxn modelId="{CC13D9F0-66D1-46C3-8489-0C84EF8979DC}" type="presParOf" srcId="{981AE2FF-E025-429C-8E44-A784E17D9AE4}" destId="{7F5F28B3-580F-443A-8077-54E082B51551}" srcOrd="0" destOrd="0" presId="urn:microsoft.com/office/officeart/2008/layout/VerticalCurvedList"/>
    <dgm:cxn modelId="{8AB9A2FB-E733-4037-B45E-6FF16EA6AD06}" type="presParOf" srcId="{AD17F2B3-BEE6-46CE-8AF3-116BFA085E9E}" destId="{D7C164B5-63B7-4A90-A427-B0F259D665F2}" srcOrd="7" destOrd="0" presId="urn:microsoft.com/office/officeart/2008/layout/VerticalCurvedList"/>
    <dgm:cxn modelId="{D38B3E6F-1B1A-4B6D-8B68-5D8B38CBB3F4}" type="presParOf" srcId="{AD17F2B3-BEE6-46CE-8AF3-116BFA085E9E}" destId="{0BBFA593-C05A-4766-A60F-20A6954C17C5}" srcOrd="8" destOrd="0" presId="urn:microsoft.com/office/officeart/2008/layout/VerticalCurvedList"/>
    <dgm:cxn modelId="{CF822952-27D7-4877-BE96-164141EE55C2}" type="presParOf" srcId="{0BBFA593-C05A-4766-A60F-20A6954C17C5}" destId="{6E3BB622-1D90-43A9-B3E5-0D708D7AC9EA}" srcOrd="0" destOrd="0" presId="urn:microsoft.com/office/officeart/2008/layout/VerticalCurvedList"/>
    <dgm:cxn modelId="{4949A644-C360-4340-BC9D-F23E06706095}" type="presParOf" srcId="{AD17F2B3-BEE6-46CE-8AF3-116BFA085E9E}" destId="{2C1A49F8-829F-41A0-B0B4-D601EFB49C06}" srcOrd="9" destOrd="0" presId="urn:microsoft.com/office/officeart/2008/layout/VerticalCurvedList"/>
    <dgm:cxn modelId="{81843DE7-CCF4-4A64-837F-FDB664118300}" type="presParOf" srcId="{AD17F2B3-BEE6-46CE-8AF3-116BFA085E9E}" destId="{6608C146-E197-4A47-8686-60CE9F266758}" srcOrd="10" destOrd="0" presId="urn:microsoft.com/office/officeart/2008/layout/VerticalCurvedList"/>
    <dgm:cxn modelId="{7031B525-4567-422F-BFAD-A1B3DEEE8903}" type="presParOf" srcId="{6608C146-E197-4A47-8686-60CE9F266758}" destId="{12D06721-9B1C-44CA-9CC7-CE590493F8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5853-4292-417D-BE35-3E057F0876CD}">
      <dsp:nvSpPr>
        <dsp:cNvPr id="0" name=""/>
        <dsp:cNvSpPr/>
      </dsp:nvSpPr>
      <dsp:spPr>
        <a:xfrm>
          <a:off x="-6478856" y="-990905"/>
          <a:ext cx="7711491" cy="771149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03B4E-36B3-443D-A1D2-46210255895C}">
      <dsp:nvSpPr>
        <dsp:cNvPr id="0" name=""/>
        <dsp:cNvSpPr/>
      </dsp:nvSpPr>
      <dsp:spPr>
        <a:xfrm>
          <a:off x="538457" y="357990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01.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데이터 수집</a:t>
          </a:r>
        </a:p>
      </dsp:txBody>
      <dsp:txXfrm>
        <a:off x="538457" y="357990"/>
        <a:ext cx="8767327" cy="716439"/>
      </dsp:txXfrm>
    </dsp:sp>
    <dsp:sp modelId="{26D98861-67DF-4D23-9361-2FFEA8731918}">
      <dsp:nvSpPr>
        <dsp:cNvPr id="0" name=""/>
        <dsp:cNvSpPr/>
      </dsp:nvSpPr>
      <dsp:spPr>
        <a:xfrm>
          <a:off x="90682" y="26843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0BC02-2351-4B32-8B81-B40F499C7B1E}">
      <dsp:nvSpPr>
        <dsp:cNvPr id="0" name=""/>
        <dsp:cNvSpPr/>
      </dsp:nvSpPr>
      <dsp:spPr>
        <a:xfrm>
          <a:off x="1051836" y="1432305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02.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kern="1200" dirty="0" err="1"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kern="1200" dirty="0"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>
        <a:off x="1051836" y="1432305"/>
        <a:ext cx="8253948" cy="716439"/>
      </dsp:txXfrm>
    </dsp:sp>
    <dsp:sp modelId="{FDA2576A-EA73-4715-926C-94ABC6F7F90D}">
      <dsp:nvSpPr>
        <dsp:cNvPr id="0" name=""/>
        <dsp:cNvSpPr/>
      </dsp:nvSpPr>
      <dsp:spPr>
        <a:xfrm>
          <a:off x="604062" y="1342750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BD698-F7F5-4499-B39A-2756540614B7}">
      <dsp:nvSpPr>
        <dsp:cNvPr id="0" name=""/>
        <dsp:cNvSpPr/>
      </dsp:nvSpPr>
      <dsp:spPr>
        <a:xfrm>
          <a:off x="1209402" y="2506620"/>
          <a:ext cx="8096381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03.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모델 학습 평가 훈련</a:t>
          </a:r>
        </a:p>
      </dsp:txBody>
      <dsp:txXfrm>
        <a:off x="1209402" y="2506620"/>
        <a:ext cx="8096381" cy="716439"/>
      </dsp:txXfrm>
    </dsp:sp>
    <dsp:sp modelId="{7F5F28B3-580F-443A-8077-54E082B51551}">
      <dsp:nvSpPr>
        <dsp:cNvPr id="0" name=""/>
        <dsp:cNvSpPr/>
      </dsp:nvSpPr>
      <dsp:spPr>
        <a:xfrm>
          <a:off x="761628" y="241706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64B5-63B7-4A90-A427-B0F259D665F2}">
      <dsp:nvSpPr>
        <dsp:cNvPr id="0" name=""/>
        <dsp:cNvSpPr/>
      </dsp:nvSpPr>
      <dsp:spPr>
        <a:xfrm>
          <a:off x="1051836" y="3580936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04.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sp:txBody>
      <dsp:txXfrm>
        <a:off x="1051836" y="3580936"/>
        <a:ext cx="8253948" cy="716439"/>
      </dsp:txXfrm>
    </dsp:sp>
    <dsp:sp modelId="{6E3BB622-1D90-43A9-B3E5-0D708D7AC9EA}">
      <dsp:nvSpPr>
        <dsp:cNvPr id="0" name=""/>
        <dsp:cNvSpPr/>
      </dsp:nvSpPr>
      <dsp:spPr>
        <a:xfrm>
          <a:off x="604062" y="3491381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49F8-829F-41A0-B0B4-D601EFB49C06}">
      <dsp:nvSpPr>
        <dsp:cNvPr id="0" name=""/>
        <dsp:cNvSpPr/>
      </dsp:nvSpPr>
      <dsp:spPr>
        <a:xfrm>
          <a:off x="538457" y="4655251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05. </a:t>
          </a:r>
          <a:r>
            <a:rPr lang="ko-KR" altLang="en-US" sz="2800" kern="1200" dirty="0"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sp:txBody>
      <dsp:txXfrm>
        <a:off x="538457" y="4655251"/>
        <a:ext cx="8767327" cy="716439"/>
      </dsp:txXfrm>
    </dsp:sp>
    <dsp:sp modelId="{12D06721-9B1C-44CA-9CC7-CE590493F85B}">
      <dsp:nvSpPr>
        <dsp:cNvPr id="0" name=""/>
        <dsp:cNvSpPr/>
      </dsp:nvSpPr>
      <dsp:spPr>
        <a:xfrm>
          <a:off x="90682" y="4565696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2025-02-11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2025-02-11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2025-02-11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D1680A-C1AE-4E1A-BFFB-454B6BB8B02C}"/>
              </a:ext>
            </a:extLst>
          </p:cNvPr>
          <p:cNvCxnSpPr>
            <a:cxnSpLocks/>
          </p:cNvCxnSpPr>
          <p:nvPr/>
        </p:nvCxnSpPr>
        <p:spPr>
          <a:xfrm>
            <a:off x="5197151" y="681135"/>
            <a:ext cx="6994849" cy="2590571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976420"/>
            <a:ext cx="6253317" cy="2286585"/>
          </a:xfrm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rtl="0"/>
            <a:r>
              <a:rPr lang="en-US" altLang="k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ea typeface="Batang" panose="02030600000101010101" pitchFamily="18" charset="-127"/>
              </a:rPr>
              <a:t>MOVE SAFE</a:t>
            </a:r>
            <a:endParaRPr lang="ko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Wide Latin" panose="020A0A07050505020404" pitchFamily="18" charset="0"/>
              <a:ea typeface="Batang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A36A15-B421-4E09-81C2-111A14925535}"/>
              </a:ext>
            </a:extLst>
          </p:cNvPr>
          <p:cNvCxnSpPr>
            <a:cxnSpLocks/>
          </p:cNvCxnSpPr>
          <p:nvPr/>
        </p:nvCxnSpPr>
        <p:spPr>
          <a:xfrm flipV="1">
            <a:off x="5197151" y="3271707"/>
            <a:ext cx="6994849" cy="2905158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2897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578387"/>
            <a:ext cx="6269347" cy="38582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군중 이동 안전을 위한 실시간 모니터링 및 경고 시스템</a:t>
            </a:r>
            <a:endParaRPr 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훈련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F2620-B6A8-48DF-BACB-04A93721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2002134"/>
            <a:ext cx="4756218" cy="35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웹서비스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플라스크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5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알림설정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대쉬보드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4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8103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D268A6-A38E-4E9F-84C2-35480DE3F915}"/>
              </a:ext>
            </a:extLst>
          </p:cNvPr>
          <p:cNvCxnSpPr>
            <a:cxnSpLocks/>
          </p:cNvCxnSpPr>
          <p:nvPr/>
        </p:nvCxnSpPr>
        <p:spPr>
          <a:xfrm>
            <a:off x="5318425" y="1899138"/>
            <a:ext cx="2239107" cy="4491613"/>
          </a:xfrm>
          <a:prstGeom prst="line">
            <a:avLst/>
          </a:prstGeom>
          <a:ln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C17C32-5E28-46DF-8B98-D77D6A46BA7C}"/>
              </a:ext>
            </a:extLst>
          </p:cNvPr>
          <p:cNvSpPr/>
          <p:nvPr/>
        </p:nvSpPr>
        <p:spPr>
          <a:xfrm>
            <a:off x="2019719" y="2181833"/>
            <a:ext cx="1899137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아쉬운 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15859-2979-4F0B-9AEB-1782930A0E04}"/>
              </a:ext>
            </a:extLst>
          </p:cNvPr>
          <p:cNvSpPr/>
          <p:nvPr/>
        </p:nvSpPr>
        <p:spPr>
          <a:xfrm>
            <a:off x="7557532" y="2181833"/>
            <a:ext cx="2772173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향후 발전 가능성</a:t>
            </a:r>
          </a:p>
        </p:txBody>
      </p:sp>
    </p:spTree>
    <p:extLst>
      <p:ext uri="{BB962C8B-B14F-4D97-AF65-F5344CB8AC3E}">
        <p14:creationId xmlns:p14="http://schemas.microsoft.com/office/powerpoint/2010/main" val="161214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23EB9-F06D-42A7-8F0D-C83CF9186F23}"/>
              </a:ext>
            </a:extLst>
          </p:cNvPr>
          <p:cNvSpPr txBox="1"/>
          <p:nvPr/>
        </p:nvSpPr>
        <p:spPr>
          <a:xfrm>
            <a:off x="251670" y="345190"/>
            <a:ext cx="2147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9A068B5-2FCB-4B14-AD5B-8BD4FB5B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058920"/>
              </p:ext>
            </p:extLst>
          </p:nvPr>
        </p:nvGraphicFramePr>
        <p:xfrm>
          <a:off x="2206305" y="486561"/>
          <a:ext cx="9387279" cy="572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49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D06192-6CA8-47A2-9A62-3825B9DB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2" y="1996339"/>
            <a:ext cx="3723650" cy="38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8D1C1-049D-4137-A638-53B34CE418E2}"/>
              </a:ext>
            </a:extLst>
          </p:cNvPr>
          <p:cNvSpPr txBox="1"/>
          <p:nvPr/>
        </p:nvSpPr>
        <p:spPr>
          <a:xfrm>
            <a:off x="7027571" y="5993424"/>
            <a:ext cx="3723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ko-KR" altLang="en-US" sz="1400" dirty="0" err="1"/>
              <a:t>구글맵</a:t>
            </a:r>
            <a:r>
              <a:rPr lang="ko-KR" altLang="en-US" sz="1400" dirty="0"/>
              <a:t> 면적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5BCC-DC8F-4FEA-882C-F8A423A1B0E8}"/>
              </a:ext>
            </a:extLst>
          </p:cNvPr>
          <p:cNvSpPr txBox="1"/>
          <p:nvPr/>
        </p:nvSpPr>
        <p:spPr>
          <a:xfrm>
            <a:off x="1224560" y="5685647"/>
            <a:ext cx="530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▲ </a:t>
            </a:r>
            <a:r>
              <a:rPr lang="en-US" altLang="ko-KR" sz="1400" dirty="0">
                <a:latin typeface="+mn-ea"/>
              </a:rPr>
              <a:t>OBS STUDIO </a:t>
            </a:r>
            <a:r>
              <a:rPr lang="ko-KR" altLang="en-US" sz="1400" dirty="0">
                <a:latin typeface="+mn-ea"/>
              </a:rPr>
              <a:t>프로그램으로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유튜브 실시간 </a:t>
            </a:r>
            <a:r>
              <a:rPr lang="en-US" altLang="ko-KR" sz="1400" dirty="0">
                <a:latin typeface="+mn-ea"/>
              </a:rPr>
              <a:t>LIVE </a:t>
            </a:r>
            <a:r>
              <a:rPr lang="ko-KR" altLang="en-US" sz="1400" dirty="0">
                <a:latin typeface="+mn-ea"/>
              </a:rPr>
              <a:t>영상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E9F9B-F587-416D-88BA-9FD722A0D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0" y="1996339"/>
            <a:ext cx="5203036" cy="36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95719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83D28-6D31-4DFF-97B7-34D05D32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" y="2075184"/>
            <a:ext cx="6013428" cy="329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B9A3B-A011-4E0D-B852-C7E68F9E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78" y="2085289"/>
            <a:ext cx="6165174" cy="3305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667DE-DB1E-44C9-9825-41A7134FEE16}"/>
              </a:ext>
            </a:extLst>
          </p:cNvPr>
          <p:cNvSpPr txBox="1"/>
          <p:nvPr/>
        </p:nvSpPr>
        <p:spPr>
          <a:xfrm>
            <a:off x="1097280" y="1376641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밝기 조절</a:t>
            </a:r>
          </a:p>
        </p:txBody>
      </p:sp>
    </p:spTree>
    <p:extLst>
      <p:ext uri="{BB962C8B-B14F-4D97-AF65-F5344CB8AC3E}">
        <p14:creationId xmlns:p14="http://schemas.microsoft.com/office/powerpoint/2010/main" val="87738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DD9B0-F13D-423E-B3E7-23EA17FF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6" y="1541795"/>
            <a:ext cx="5662961" cy="3468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53A983-555A-4984-85C5-DEFAE78D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" y="1541795"/>
            <a:ext cx="5506497" cy="34688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48A2C6C-E806-417A-A70A-3194A1061C35}"/>
              </a:ext>
            </a:extLst>
          </p:cNvPr>
          <p:cNvSpPr/>
          <p:nvPr/>
        </p:nvSpPr>
        <p:spPr>
          <a:xfrm>
            <a:off x="5697415" y="3064747"/>
            <a:ext cx="583914" cy="36425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BD4022-AC12-4930-B7F7-78912F2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2" y="1995155"/>
            <a:ext cx="5923696" cy="3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44D56-FB62-4454-94CC-1E3F1C246414}"/>
              </a:ext>
            </a:extLst>
          </p:cNvPr>
          <p:cNvSpPr txBox="1"/>
          <p:nvPr/>
        </p:nvSpPr>
        <p:spPr>
          <a:xfrm>
            <a:off x="2110153" y="5847590"/>
            <a:ext cx="82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▲ </a:t>
            </a:r>
            <a:r>
              <a:rPr lang="en-US" altLang="ko-KR" sz="2000" dirty="0" err="1"/>
              <a:t>LabelImg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프로그램으로 </a:t>
            </a:r>
            <a:r>
              <a:rPr lang="en-US" altLang="ko-KR" sz="2000" dirty="0"/>
              <a:t>yolo</a:t>
            </a:r>
            <a:r>
              <a:rPr lang="ko-KR" altLang="en-US" sz="2000" dirty="0"/>
              <a:t>를 이용해 객체 </a:t>
            </a:r>
            <a:r>
              <a:rPr lang="en-US" altLang="ko-KR" sz="2000" dirty="0"/>
              <a:t>person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실시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6DDED2-AF8A-4163-9F6A-180CB40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" y="2005202"/>
            <a:ext cx="5923696" cy="3332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12C6F-57A0-4327-BA21-490ABEAB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" y="2031242"/>
            <a:ext cx="5923696" cy="3332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BDE84-EFEF-47D4-B4F4-1EDE6CA3651D}"/>
              </a:ext>
            </a:extLst>
          </p:cNvPr>
          <p:cNvSpPr txBox="1"/>
          <p:nvPr/>
        </p:nvSpPr>
        <p:spPr>
          <a:xfrm>
            <a:off x="1097280" y="1366593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데이터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라벨링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BFC06E-227A-425F-8D98-3E58CFBD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" y="276330"/>
            <a:ext cx="7106614" cy="5039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6FBA46-0602-49A2-BE35-06FC8A9C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14" y="276330"/>
            <a:ext cx="4643869" cy="50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356925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</p:spTree>
    <p:extLst>
      <p:ext uri="{BB962C8B-B14F-4D97-AF65-F5344CB8AC3E}">
        <p14:creationId xmlns:p14="http://schemas.microsoft.com/office/powerpoint/2010/main" val="8590622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{33BF2291-0AAB-47A1-95B8-0C45D7E3C263}tf56160789_win32</Template>
  <TotalTime>459</TotalTime>
  <Words>103</Words>
  <Application>Microsoft Office PowerPoint</Application>
  <PresentationFormat>와이드스크린</PresentationFormat>
  <Paragraphs>24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HY견고딕</vt:lpstr>
      <vt:lpstr>맑은 고딕</vt:lpstr>
      <vt:lpstr>맑은 고딕</vt:lpstr>
      <vt:lpstr>새굴림</vt:lpstr>
      <vt:lpstr>함초롬돋움 확장</vt:lpstr>
      <vt:lpstr>Calibri</vt:lpstr>
      <vt:lpstr>Franklin Gothic Book</vt:lpstr>
      <vt:lpstr>Wide Latin</vt:lpstr>
      <vt:lpstr>Wingdings</vt:lpstr>
      <vt:lpstr>1_RetrospectVTI</vt:lpstr>
      <vt:lpstr>MOVE SAFE</vt:lpstr>
      <vt:lpstr>PowerPoint 프레젠테이션</vt:lpstr>
      <vt:lpstr>01. 데이터 수집</vt:lpstr>
      <vt:lpstr>02. 데이터 전처리</vt:lpstr>
      <vt:lpstr>PowerPoint 프레젠테이션</vt:lpstr>
      <vt:lpstr>PowerPoint 프레젠테이션</vt:lpstr>
      <vt:lpstr>PowerPoint 프레젠테이션</vt:lpstr>
      <vt:lpstr>03. 모델 학습</vt:lpstr>
      <vt:lpstr>05. 모델 평가</vt:lpstr>
      <vt:lpstr>05. 모델 훈련</vt:lpstr>
      <vt:lpstr>06. 웹서비스(플라스크)</vt:lpstr>
      <vt:lpstr>07. 알림설정(대쉬보드)</vt:lpstr>
      <vt:lpstr>05. 시연</vt:lpstr>
      <vt:lpstr>06.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25</cp:revision>
  <dcterms:created xsi:type="dcterms:W3CDTF">2025-02-11T00:59:39Z</dcterms:created>
  <dcterms:modified xsi:type="dcterms:W3CDTF">2025-02-11T08:40:46Z</dcterms:modified>
</cp:coreProperties>
</file>